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9926638" cy="6669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4"/>
    <p:restoredTop sz="94687"/>
  </p:normalViewPr>
  <p:slideViewPr>
    <p:cSldViewPr snapToGrid="0" snapToObjects="1">
      <p:cViewPr varScale="1">
        <p:scale>
          <a:sx n="78" d="100"/>
          <a:sy n="78" d="100"/>
        </p:scale>
        <p:origin x="13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10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June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1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July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Beef Lasagna. 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 med veg Lasagna.(VG)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Homemade garlic bread..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Spicy chicken pasta bake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Margherita pizza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Onion gravy.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Greek style lamb kebab.(GF)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 potato, tomato &amp; halloumi bake.(GF)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Savoury rice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Pitta bread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Roasted med veg.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Chicken &amp; Leek pie.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Cheesy Butternut squash &amp; Potato pie..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Gill Sans MT" panose="020B0502020104020203" pitchFamily="34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 new potatoes.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Cauliflower cheese.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  <a:endParaRPr lang="en-US" sz="1300" dirty="0">
              <a:solidFill>
                <a:schemeClr val="bg2">
                  <a:lumMod val="50000"/>
                </a:schemeClr>
              </a:solidFill>
              <a:latin typeface="Gill Sans MT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9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Hot Dog.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Vegetarian Hot Dog.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Fried Onions.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Corn on the cob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bakes..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322</Words>
  <Application>Microsoft Office PowerPoint</Application>
  <PresentationFormat>A4 Paper (210x297 mm)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Lewis Myzak</cp:lastModifiedBy>
  <cp:revision>203</cp:revision>
  <cp:lastPrinted>2022-05-10T11:39:23Z</cp:lastPrinted>
  <dcterms:created xsi:type="dcterms:W3CDTF">2018-09-20T08:57:04Z</dcterms:created>
  <dcterms:modified xsi:type="dcterms:W3CDTF">2024-05-23T11:02:51Z</dcterms:modified>
</cp:coreProperties>
</file>