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906000" cy="6858000" type="A4"/>
  <p:notesSz cx="9926638" cy="6669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4"/>
    <p:restoredTop sz="94687"/>
  </p:normalViewPr>
  <p:slideViewPr>
    <p:cSldViewPr snapToGrid="0" snapToObjects="1">
      <p:cViewPr varScale="1">
        <p:scale>
          <a:sx n="78" d="100"/>
          <a:sy n="78" d="100"/>
        </p:scale>
        <p:origin x="135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3AFEE-2A5C-E04B-BE19-09A57679565B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09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8" y="429763"/>
            <a:ext cx="9696602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6408" y="263727"/>
            <a:ext cx="6642354" cy="10664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Week Commencing - Monday 10</a:t>
            </a:r>
            <a:r>
              <a:rPr lang="en-US" sz="28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June</a:t>
            </a:r>
          </a:p>
          <a:p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Week Commencing – Monday 1</a:t>
            </a:r>
            <a:r>
              <a:rPr lang="en-US" sz="28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July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80104" y="1860330"/>
            <a:ext cx="1869234" cy="4141076"/>
          </a:xfrm>
          <a:prstGeom prst="rect">
            <a:avLst/>
          </a:prstGeom>
        </p:spPr>
        <p:txBody>
          <a:bodyPr vert="horz" lIns="132080" tIns="66040" rIns="132080" bIns="66040" rtlCol="0" anchor="t">
            <a:normAutofit fontScale="775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Dish of the Day (Halal)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Beef Lasagna. (GF)</a:t>
            </a:r>
          </a:p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Vegetarian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Roast med veg Lasagna.(VG)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Sides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Homemade garlic bread..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Broccoli florets.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Garden peas</a:t>
            </a:r>
          </a:p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Snack Option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Pasta bar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Freshly Prepared Sandwiches with Traditional Meat, Vegetarian, Fish &amp; Halal Fillings </a:t>
            </a:r>
          </a:p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Dessert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Fresh Fruit or Flavoured Yoghurts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US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Selection of home bakes.</a:t>
            </a: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89" y="163152"/>
            <a:ext cx="1812158" cy="120810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975049" y="1521715"/>
            <a:ext cx="8793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MONDAY</a:t>
            </a:r>
            <a:endParaRPr lang="en-US" sz="1400" b="1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2304967" y="1860330"/>
            <a:ext cx="1869234" cy="4141076"/>
          </a:xfrm>
          <a:prstGeom prst="rect">
            <a:avLst/>
          </a:prstGeom>
        </p:spPr>
        <p:txBody>
          <a:bodyPr vert="horz" lIns="132080" tIns="66040" rIns="132080" bIns="66040" rtlCol="0" anchor="t">
            <a:normAutofit fontScale="25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4000" b="1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Dish of the Day (Halal)</a:t>
            </a:r>
            <a:endParaRPr lang="en-GB" sz="4000" b="1" dirty="0">
              <a:solidFill>
                <a:schemeClr val="bg2">
                  <a:lumMod val="50000"/>
                </a:schemeClr>
              </a:solidFill>
              <a:latin typeface="Gill Sans MT" charset="0"/>
              <a:ea typeface="Gill Sans MT" charset="0"/>
              <a:cs typeface="Gill Sans MT" charset="0"/>
            </a:endParaRP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Spicy chicken pasta bake</a:t>
            </a:r>
          </a:p>
          <a:p>
            <a:pPr>
              <a:lnSpc>
                <a:spcPct val="100000"/>
              </a:lnSpc>
            </a:pPr>
            <a:r>
              <a:rPr lang="en-GB" sz="40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Vegetarian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Margherita pizza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Sides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Onion gravy.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Garden peas.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Sweetcorn.</a:t>
            </a:r>
          </a:p>
          <a:p>
            <a:pPr>
              <a:lnSpc>
                <a:spcPct val="100000"/>
              </a:lnSpc>
            </a:pPr>
            <a:r>
              <a:rPr lang="en-GB" sz="40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Snack Option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Spud bar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Freshly Prepared Sandwiches with Traditional Meat, Vegetarian, Fish &amp; Halal Fillings</a:t>
            </a:r>
          </a:p>
          <a:p>
            <a:pPr>
              <a:lnSpc>
                <a:spcPct val="100000"/>
              </a:lnSpc>
            </a:pPr>
            <a:r>
              <a:rPr lang="en-GB" sz="40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Dessert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Fresh Fruit or Flavoured Yoghurts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Selection of home bakes.</a:t>
            </a:r>
            <a:endParaRPr lang="en-GB" sz="4000" dirty="0">
              <a:solidFill>
                <a:schemeClr val="bg2">
                  <a:lumMod val="50000"/>
                </a:schemeClr>
              </a:solidFill>
              <a:latin typeface="Gill Sans MT" charset="0"/>
              <a:ea typeface="Gill Sans MT" charset="0"/>
              <a:cs typeface="Gill Sans MT" charset="0"/>
            </a:endParaRPr>
          </a:p>
          <a:p>
            <a:pPr>
              <a:lnSpc>
                <a:spcPct val="100000"/>
              </a:lnSpc>
            </a:pPr>
            <a:r>
              <a:rPr lang="en-US" sz="1300" dirty="0">
                <a:solidFill>
                  <a:schemeClr val="bg1"/>
                </a:solidFill>
                <a:latin typeface="Gill Sans MT" charset="0"/>
                <a:ea typeface="Gill Sans MT" charset="0"/>
                <a:cs typeface="Gill Sans MT" charset="0"/>
              </a:rPr>
              <a:t>.</a:t>
            </a: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99912" y="1521715"/>
            <a:ext cx="8585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TUESDAY</a:t>
            </a:r>
            <a:endParaRPr lang="en-US" sz="1400" b="1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4129830" y="1860330"/>
            <a:ext cx="1869234" cy="4257666"/>
          </a:xfrm>
          <a:prstGeom prst="rect">
            <a:avLst/>
          </a:prstGeom>
        </p:spPr>
        <p:txBody>
          <a:bodyPr vert="horz" lIns="132080" tIns="66040" rIns="132080" bIns="66040" rtlCol="0" anchor="t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900" b="1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Dish of the Day (Halal)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Greek style lamb kebab.(GF)</a:t>
            </a:r>
          </a:p>
          <a:p>
            <a:pPr>
              <a:lnSpc>
                <a:spcPct val="100000"/>
              </a:lnSpc>
            </a:pPr>
            <a:r>
              <a:rPr lang="en-GB" sz="900" b="1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Vegetarian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Sweet potato, tomato &amp; halloumi bake.(GF)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Sides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Savoury rice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Pitta bread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Broccoli florets.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Roasted med veg.</a:t>
            </a:r>
          </a:p>
          <a:p>
            <a:pPr>
              <a:lnSpc>
                <a:spcPct val="100000"/>
              </a:lnSpc>
            </a:pPr>
            <a:r>
              <a:rPr lang="en-GB" sz="900" b="1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Snack Option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Pasta bar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Freshly Prepared Sandwiches with Traditional Meat, Vegetarian, Fish &amp; Halal Fillings</a:t>
            </a:r>
          </a:p>
          <a:p>
            <a:pPr>
              <a:lnSpc>
                <a:spcPct val="100000"/>
              </a:lnSpc>
            </a:pPr>
            <a:r>
              <a:rPr lang="en-GB" sz="900" b="1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Dessert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Fresh Fruit or Flavoured Yoghurts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Gill Sans MT"/>
              </a:rPr>
              <a:t>Selection of home bakes.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495735" y="1521715"/>
            <a:ext cx="11374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WEDNESDAY</a:t>
            </a:r>
            <a:endParaRPr lang="en-US" sz="1400" b="1" dirty="0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5954693" y="1860330"/>
            <a:ext cx="1869234" cy="3854670"/>
          </a:xfrm>
          <a:prstGeom prst="rect">
            <a:avLst/>
          </a:prstGeom>
        </p:spPr>
        <p:txBody>
          <a:bodyPr vert="horz" lIns="132080" tIns="66040" rIns="132080" bIns="66040" rtlCol="0" anchor="t">
            <a:normAutofit fontScale="625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Dish of the Day (Halal)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Chicken &amp; Leek pie.</a:t>
            </a:r>
          </a:p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Vegetarian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Cheesy Butternut squash &amp; Potato pie..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Sides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Gill Sans MT" panose="020B0502020104020203" pitchFamily="34" charset="0"/>
              <a:ea typeface="Gill Sans MT" charset="0"/>
              <a:cs typeface="Gill Sans MT" charset="0"/>
            </a:endParaRP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Roast new potatoes.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Cauliflower cheese.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Garden peas.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Carrot batons.</a:t>
            </a:r>
          </a:p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Snack Option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Spud bar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Freshly Prepared Sandwiches with Traditional Meat, Vegetarian, Fish &amp; Halal Fillings</a:t>
            </a:r>
          </a:p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Dessert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Fresh Fruit or Flavoured Yoghurts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US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Selection of home bakes.</a:t>
            </a:r>
            <a:endParaRPr lang="en-US" sz="1300" dirty="0">
              <a:solidFill>
                <a:schemeClr val="bg2">
                  <a:lumMod val="50000"/>
                </a:schemeClr>
              </a:solidFill>
              <a:latin typeface="Gill Sans MT"/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396740" y="1521715"/>
            <a:ext cx="9851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THURSDAY</a:t>
            </a:r>
            <a:endParaRPr lang="en-US" sz="1400" b="1" dirty="0"/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7779556" y="1860330"/>
            <a:ext cx="1869234" cy="4141076"/>
          </a:xfrm>
          <a:prstGeom prst="rect">
            <a:avLst/>
          </a:prstGeom>
        </p:spPr>
        <p:txBody>
          <a:bodyPr vert="horz" lIns="132080" tIns="66040" rIns="132080" bIns="66040" rtlCol="0" anchor="t">
            <a:normAutofit fontScale="925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10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Dish of the Day 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Hot Dog.</a:t>
            </a:r>
          </a:p>
          <a:p>
            <a:pPr>
              <a:lnSpc>
                <a:spcPct val="100000"/>
              </a:lnSpc>
            </a:pPr>
            <a:r>
              <a:rPr lang="en-GB" sz="10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Vegetarian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Vegetarian Hot Dog.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Oven chips.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Fried Onions.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Corn on the cob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Garden peas.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Broccoli florets.</a:t>
            </a:r>
          </a:p>
          <a:p>
            <a:pPr>
              <a:lnSpc>
                <a:spcPct val="100000"/>
              </a:lnSpc>
            </a:pPr>
            <a:r>
              <a:rPr lang="en-GB" sz="10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Snack Option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Pasta bar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Freshly Prepared Sandwiches with Traditional Meat, Vegetarian, Fish &amp; Halal Fillings</a:t>
            </a:r>
          </a:p>
          <a:p>
            <a:pPr>
              <a:lnSpc>
                <a:spcPct val="100000"/>
              </a:lnSpc>
            </a:pPr>
            <a:r>
              <a:rPr lang="en-GB" sz="10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Dessert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Fresh Fruit or Flavoured Yoghurts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Selection of home bakes..</a:t>
            </a:r>
            <a:endParaRPr lang="en-GB" sz="1000" dirty="0">
              <a:solidFill>
                <a:schemeClr val="bg2">
                  <a:lumMod val="50000"/>
                </a:schemeClr>
              </a:solidFill>
              <a:latin typeface="Gill Sans MT"/>
              <a:ea typeface="Gill Sans MT" charset="0"/>
              <a:cs typeface="Gill Sans MT" charset="0"/>
            </a:endParaRPr>
          </a:p>
          <a:p>
            <a:pPr>
              <a:lnSpc>
                <a:spcPct val="100000"/>
              </a:lnSpc>
            </a:pPr>
            <a:r>
              <a:rPr lang="en-GB" sz="10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.</a:t>
            </a:r>
            <a:endParaRPr lang="en-US" sz="1000" b="1" dirty="0">
              <a:solidFill>
                <a:schemeClr val="bg2">
                  <a:lumMod val="50000"/>
                </a:schemeClr>
              </a:solidFill>
              <a:latin typeface="Gill Sans MT" charset="0"/>
              <a:ea typeface="Gill Sans MT" charset="0"/>
              <a:cs typeface="Gill Sans MT" charset="0"/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274501" y="1521715"/>
            <a:ext cx="7126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FRIDAY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041146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322</Words>
  <Application>Microsoft Office PowerPoint</Application>
  <PresentationFormat>A4 Paper (210x297 mm)</PresentationFormat>
  <Paragraphs>99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Hughes</dc:creator>
  <cp:lastModifiedBy>Lewis Myzak</cp:lastModifiedBy>
  <cp:revision>203</cp:revision>
  <cp:lastPrinted>2022-05-10T11:39:23Z</cp:lastPrinted>
  <dcterms:created xsi:type="dcterms:W3CDTF">2018-09-20T08:57:04Z</dcterms:created>
  <dcterms:modified xsi:type="dcterms:W3CDTF">2024-05-23T11:02:51Z</dcterms:modified>
</cp:coreProperties>
</file>